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2018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12.000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Tài liệu học 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Thư viện có hơn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00.000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bản sách và 50.000 đầu sách điện tử phục vụ cho HS-SV, phòng đọc rộng hơn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khang trang, sạch sẽ, thoải mái.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2018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4.350 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60960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39145"/>
              </p:ext>
            </p:extLst>
          </p:nvPr>
        </p:nvGraphicFramePr>
        <p:xfrm>
          <a:off x="1219200" y="1295393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chế tạo máy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cơ khí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6421228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điều khiển và tự động hóa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 công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958413"/>
              </p:ext>
            </p:extLst>
          </p:nvPr>
        </p:nvGraphicFramePr>
        <p:xfrm>
          <a:off x="762000" y="1066800"/>
          <a:ext cx="7924800" cy="495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9971832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466421"/>
              </p:ext>
            </p:extLst>
          </p:nvPr>
        </p:nvGraphicFramePr>
        <p:xfrm>
          <a:off x="457200" y="1219197"/>
          <a:ext cx="8229600" cy="4816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16/4/2018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30/9/2018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sz="4000" dirty="0" smtClean="0"/>
              <a:t>           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Trân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trọng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cảm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ơn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Chúc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sức 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khỏe quý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thầy cô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giáo, quý vị PHHS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và chúc các em học sinh đạt kết quả tốt trong học tập.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1691</Words>
  <Application>Microsoft Office PowerPoint</Application>
  <PresentationFormat>On-screen Show (4:3)</PresentationFormat>
  <Paragraphs>275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2018</vt:lpstr>
      <vt:lpstr>1. XÉT TUYỂN CAO ĐẲNG: 4.350 CHỈ TIÊU 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Windows User</cp:lastModifiedBy>
  <cp:revision>17</cp:revision>
  <dcterms:created xsi:type="dcterms:W3CDTF">2018-03-24T15:50:44Z</dcterms:created>
  <dcterms:modified xsi:type="dcterms:W3CDTF">2018-03-31T02:35:44Z</dcterms:modified>
</cp:coreProperties>
</file>